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65" r:id="rId2"/>
    <p:sldId id="273" r:id="rId3"/>
    <p:sldId id="276" r:id="rId4"/>
    <p:sldId id="274" r:id="rId5"/>
    <p:sldId id="275" r:id="rId6"/>
    <p:sldId id="277" r:id="rId7"/>
    <p:sldId id="261" r:id="rId8"/>
    <p:sldId id="262" r:id="rId9"/>
    <p:sldId id="270" r:id="rId10"/>
    <p:sldId id="268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906" y="10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601228-122C-4142-8C4A-0811A0607770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EF4581-5176-402C-955C-03158E9CA3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407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EF4581-5176-402C-955C-03158E9CA34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491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EF4581-5176-402C-955C-03158E9CA34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265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4" t="7899" r="58310" b="8466"/>
          <a:stretch/>
        </p:blipFill>
        <p:spPr bwMode="auto">
          <a:xfrm>
            <a:off x="323528" y="332656"/>
            <a:ext cx="3528392" cy="52678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23928" y="109139"/>
            <a:ext cx="5112569" cy="24314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Исаев</a:t>
            </a:r>
          </a:p>
          <a:p>
            <a:pPr algn="ctr"/>
            <a:r>
              <a:rPr lang="ru-RU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Олег </a:t>
            </a:r>
          </a:p>
          <a:p>
            <a:pPr algn="ctr"/>
            <a:r>
              <a:rPr lang="ru-RU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Николаевич</a:t>
            </a:r>
          </a:p>
          <a:p>
            <a:pPr algn="ctr"/>
            <a:r>
              <a:rPr lang="ru-RU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14.01.1964-05.05.1996</a:t>
            </a:r>
            <a:endParaRPr lang="ru-RU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28763" y="2649933"/>
            <a:ext cx="5007734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14 января 1964 года в деревне Старый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Кушкет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Балтасинского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Республики Татарстан. </a:t>
            </a:r>
          </a:p>
          <a:p>
            <a:pPr indent="450215"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1971 году поступил в первый класс Старо-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Кушкетской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начальной школы. С детских лет Олег мечтал стать военным летчиком. С четвёртого по восьмой классы учился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Средне-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5683526"/>
            <a:ext cx="85689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215" algn="just">
              <a:lnSpc>
                <a:spcPct val="150000"/>
              </a:lnSpc>
            </a:pPr>
            <a:r>
              <a:rPr lang="ru-RU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Кушкетской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 общеобразовательной школе. Успевал на «4» и «5».</a:t>
            </a:r>
          </a:p>
        </p:txBody>
      </p:sp>
      <p:pic>
        <p:nvPicPr>
          <p:cNvPr id="11" name="Picture 2" descr="C:\Users\Маша\Pictures\Hero_of_Russia_Gold_Sta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433" y="78869"/>
            <a:ext cx="985942" cy="193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650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7548"/>
            <a:ext cx="3534656" cy="2353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88959" y="2484737"/>
            <a:ext cx="8102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2013 году в Арском педагогическом колледже состоялось торжественное открытие мемориальной доски Героя России Исаева О.Н. и проводятся торжественные мероприятия в память о нем. Так же его фотография размещена на стенде, посвященной чемпионам России по легкой атлетике.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30" y="3685066"/>
            <a:ext cx="3994871" cy="2141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8737" y="3711583"/>
            <a:ext cx="2578826" cy="1936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208955"/>
            <a:ext cx="1620180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65" t="30130" r="28528" b="28994"/>
          <a:stretch/>
        </p:blipFill>
        <p:spPr>
          <a:xfrm>
            <a:off x="4355976" y="190927"/>
            <a:ext cx="1741210" cy="2243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591590" y="5689266"/>
            <a:ext cx="8136904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В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Иштуганской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средней школе Сабинского района, где он проработал учителем физкультуры, в школьном музее создан уголок,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а Юнармейский отряд 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назван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«Юнармейский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отряд имени Героя России Исаева О.Н.»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679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939" y="2708919"/>
            <a:ext cx="5847699" cy="39808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51710"/>
            <a:ext cx="2999437" cy="2248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692696"/>
            <a:ext cx="4824536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В 2015 году его имя увековечено на памятной стене перед Борисоглебским высшим военным авиационным училищем имени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В.П.Чкалова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6" name="Picture 2" descr="C:\Users\Римма\Desktop\o_photos_picture_11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8971" y="1988840"/>
            <a:ext cx="3426127" cy="24858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2" descr="C:\Users\Маша\Desktop\ИСАЕВ\Исаев О. Н. 003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6" t="23000" b="38500"/>
          <a:stretch/>
        </p:blipFill>
        <p:spPr bwMode="auto">
          <a:xfrm>
            <a:off x="277409" y="5373216"/>
            <a:ext cx="2985755" cy="10693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686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67944" y="266596"/>
            <a:ext cx="4824536" cy="2951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окончания восьмого класса продолжил обучение в Арском педагогическом училище. Показал себя примерным, инициативным учащимся. Занимался лыжным спортом. Участвовал в республиканских и общероссийских соревнованиях. Получил профессию учителя начальных классов. </a:t>
            </a:r>
          </a:p>
        </p:txBody>
      </p:sp>
      <p:pic>
        <p:nvPicPr>
          <p:cNvPr id="7" name="Picture 2" descr="http://tatfrontu.ru/gallery2/d/48099-2/dsc03407.jpg"/>
          <p:cNvPicPr>
            <a:picLocks noChangeAspect="1" noChangeArrowheads="1"/>
          </p:cNvPicPr>
          <p:nvPr/>
        </p:nvPicPr>
        <p:blipFill rotWithShape="1">
          <a:blip r:embed="rId2" cstate="print"/>
          <a:srcRect l="16669" t="5030" r="7838"/>
          <a:stretch/>
        </p:blipFill>
        <p:spPr bwMode="auto">
          <a:xfrm>
            <a:off x="395536" y="266595"/>
            <a:ext cx="3384376" cy="2838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18246" y="3429000"/>
            <a:ext cx="538985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215" algn="just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1983 году Исаев Олег Николаевич, учитель физкультуры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Иштуганской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восьмилетней школы, был призван в ряды Советской Армии. Отслужив полгода в Красноярске, в 1984 году поступил в Борисоглебское высшее военное авиационное училище имени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В.П.Чкалова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8" name="Picture 5" descr="F:\ИСАЕВ\Фото ИСАЕВ О.Н\Исаев О. Н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238" y="3210093"/>
            <a:ext cx="2450194" cy="3459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368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19872" y="152711"/>
            <a:ext cx="5436096" cy="4197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latin typeface="Times New Roman"/>
                <a:ea typeface="Calibri"/>
              </a:rPr>
              <a:t>Быстро пролетели четыре года учёбы. Военный летчик - истребитель Исаев Олег  в звании лейтенанта получает назначение в Северо-Кавказский военный округ. Служит в Азербайджане, затем - в Германии. Из Германии переводится в Воронеж. В середине 1990-х годов служил в 368-м отдельном штурмовом авиационном полку, дислоцированном в городе Будённовске Ставропольского края. Бывает в командировках в Таджикистане, в Афганистане и Чечне. </a:t>
            </a:r>
            <a:endParaRPr lang="ru-RU" dirty="0"/>
          </a:p>
        </p:txBody>
      </p:sp>
      <p:pic>
        <p:nvPicPr>
          <p:cNvPr id="9" name="Picture 3" descr="F:\ИСАЕВ\Фото ИСАЕВ О.Н\21 119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39" t="6764" r="44168" b="24444"/>
          <a:stretch/>
        </p:blipFill>
        <p:spPr bwMode="auto">
          <a:xfrm>
            <a:off x="479648" y="168608"/>
            <a:ext cx="2621414" cy="38884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F:\ИСАЕВ\Фото ИСАЕВ О.Н\img_25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139" y="4314515"/>
            <a:ext cx="3238500" cy="22002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" descr="Борисоглебское высшее военное авиационное училище лётчиков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4261937"/>
            <a:ext cx="4248472" cy="22528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1765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0315" y="260648"/>
            <a:ext cx="8280920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ноября 1994 года участвовал в боевых действиях в Чеченской республике. Летал на Су-25УБ. Совершил свыше 100 боевых вылетов, уничтожил 3 танка боевиков, 15 единиц автомобильной и боевой техники, 3 зенитные ракетные установки с ракетами.</a:t>
            </a:r>
          </a:p>
          <a:p>
            <a:pPr indent="450215"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боевом вылете 4 апреля 1996 года, когда был сбит самолёт другого лётчика полка, искусно маневрируя и ведя огонь, майор О.Н. Исаев не давал боевикам подойти к катапультировавшемуся лётчику-майору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А.В.Матвиенко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Затем прикрывал огнём действия спасательного вертолёта. Товарищ был спасён.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39738"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проявленную смелость 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награждают медалью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 отвагу». Но во избежание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жестокой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мести нашего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земляка  засекречивают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он уже Олег Николаевич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Моисеев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544513"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верность  воинскому делу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умелое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боевой техникой Исаев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награждается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именными часами министра обороны России.</a:t>
            </a:r>
          </a:p>
          <a:p>
            <a:pPr indent="450215" algn="just">
              <a:lnSpc>
                <a:spcPct val="150000"/>
              </a:lnSpc>
            </a:pP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3" descr="F:\ИСАЕВ\Фото ИСАЕВ О.Н\Otvaga.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2880" l="0" r="988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849"/>
          <a:stretch/>
        </p:blipFill>
        <p:spPr bwMode="auto">
          <a:xfrm>
            <a:off x="7092279" y="3573016"/>
            <a:ext cx="1486733" cy="2852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63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1060" y="260648"/>
            <a:ext cx="8309411" cy="3366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</a:pPr>
            <a:r>
              <a:rPr lang="ru-RU" dirty="0">
                <a:latin typeface="Times New Roman"/>
              </a:rPr>
              <a:t>В боевом вылете 5 мая 1996 года (командир экипажа – полковник </a:t>
            </a:r>
            <a:r>
              <a:rPr lang="ru-RU" dirty="0" err="1">
                <a:latin typeface="Times New Roman"/>
              </a:rPr>
              <a:t>И.В.Свиридов</a:t>
            </a:r>
            <a:r>
              <a:rPr lang="ru-RU" dirty="0">
                <a:latin typeface="Times New Roman"/>
              </a:rPr>
              <a:t>) с воздуха обнаружил скопление боевиков в </a:t>
            </a:r>
            <a:r>
              <a:rPr lang="ru-RU" dirty="0" err="1">
                <a:latin typeface="Times New Roman"/>
              </a:rPr>
              <a:t>Урус-Мартановском</a:t>
            </a:r>
            <a:r>
              <a:rPr lang="ru-RU" dirty="0">
                <a:latin typeface="Times New Roman"/>
              </a:rPr>
              <a:t> районе Чечни. Экипаж нанёс по ним ракетно-боевой удар, в ходе которого были уничтожены 2 БТР, 2 автомашины и до 30 </a:t>
            </a:r>
            <a:r>
              <a:rPr lang="ru-RU" dirty="0" err="1">
                <a:latin typeface="Times New Roman"/>
              </a:rPr>
              <a:t>дудаевцев</a:t>
            </a:r>
            <a:r>
              <a:rPr lang="ru-RU" dirty="0">
                <a:latin typeface="Times New Roman"/>
              </a:rPr>
              <a:t>. Штурмовик был сбит ракетой из ПЗРК. Летчик направил его на скопление боевиков. Полковник Свиридов и майор Исаев успели катапультироваться, но парашюты не раскрылись. Их забрали вертолеты, но спасти жизнь экипажу не удалось, летчики погибли по дороге в госпиталь. </a:t>
            </a:r>
            <a:endParaRPr lang="ru-RU" dirty="0" smtClean="0">
              <a:latin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9" y="3212976"/>
            <a:ext cx="1984174" cy="34318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1060" y="3627211"/>
            <a:ext cx="607716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215" algn="just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Исаев О.Н. похоронен на Аллее Героев в Воронеже. В этом городе у него осталась семья: жена Ирина  и сын Дмитрий.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372487"/>
            <a:ext cx="2344197" cy="2272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928923"/>
            <a:ext cx="2520280" cy="18474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656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F:\ИСАЕВ\Фото ИСАЕВ О.Н\2aa5cf87f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37164">
            <a:off x="564331" y="260649"/>
            <a:ext cx="2115874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15816" y="242631"/>
            <a:ext cx="59584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</a:pPr>
            <a:r>
              <a:rPr lang="ru-RU" dirty="0">
                <a:latin typeface="Times New Roman"/>
              </a:rPr>
              <a:t>За мужество и героизм, проявленные при выполнении специального задания, </a:t>
            </a:r>
            <a:r>
              <a:rPr lang="ru-RU" b="1" dirty="0">
                <a:solidFill>
                  <a:srgbClr val="FF0000"/>
                </a:solidFill>
                <a:latin typeface="Times New Roman"/>
              </a:rPr>
              <a:t>Указом Президента Российской Федерации за № 866 от 26.06.1996 года Исаеву Олегу Николаевичу посмертно присвоено звание «Герой Российской Федерации» с вручением медали «Золотая звезда</a:t>
            </a:r>
            <a:r>
              <a:rPr lang="ru-RU" b="1" dirty="0" smtClean="0">
                <a:solidFill>
                  <a:srgbClr val="FF0000"/>
                </a:solidFill>
                <a:latin typeface="Times New Roman"/>
              </a:rPr>
              <a:t>» (посмертно).</a:t>
            </a:r>
            <a:endParaRPr lang="ru-RU" dirty="0">
              <a:effectLst/>
            </a:endParaRPr>
          </a:p>
        </p:txBody>
      </p:sp>
      <p:pic>
        <p:nvPicPr>
          <p:cNvPr id="9" name="Picture 2" descr="F:\герой\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63" t="54491" r="3298" b="9795"/>
          <a:stretch/>
        </p:blipFill>
        <p:spPr bwMode="auto">
          <a:xfrm>
            <a:off x="537041" y="2828333"/>
            <a:ext cx="2718916" cy="21058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Маша\Desktop\Новая папка\ИСАЕВ\Исаев О. Н. 0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885570"/>
            <a:ext cx="2078266" cy="2048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Римма\Desktop\Герой России 2016\Исаева Диана\VK_Saved_Photo_ 6358814950683582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91148" y="2846312"/>
            <a:ext cx="2731453" cy="20485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755576" y="5085184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Свадьба Исаева О.Н.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23191" y="5075854"/>
            <a:ext cx="2088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Олег Николаевич со своей женой Ириной и сыном Дмитрием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84168" y="5075854"/>
            <a:ext cx="27900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Вдова Олега Николаевича Ирина и сын Дмитрий с родителями Героя – Верой Петровной и Николаем Степановичем Исаевыми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19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1" r="5784" b="11648"/>
          <a:stretch/>
        </p:blipFill>
        <p:spPr bwMode="auto">
          <a:xfrm>
            <a:off x="5292080" y="476672"/>
            <a:ext cx="3608450" cy="2520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64" y="2845971"/>
            <a:ext cx="3325238" cy="22426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39" t="8539" r="10197" b="34127"/>
          <a:stretch/>
        </p:blipFill>
        <p:spPr bwMode="auto">
          <a:xfrm>
            <a:off x="467544" y="4941168"/>
            <a:ext cx="2058158" cy="15592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7572" y="260648"/>
            <a:ext cx="485480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0215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родине Героя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глава администрации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Балтасинского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распорядился сделать вывеску: «Старый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Кушкет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родная деревня Героя России Исаева Олега Николаевича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а на фасаде дома надпись: «В этом доме родился и вырос Герой России  Исаев Олег Николаевич»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6" t="22649" r="14286" b="1644"/>
          <a:stretch/>
        </p:blipFill>
        <p:spPr>
          <a:xfrm>
            <a:off x="2714975" y="4507703"/>
            <a:ext cx="2756628" cy="2163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5580112" y="3550948"/>
            <a:ext cx="345638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мае 2024 года состоялось торжественное открытие бюста Героя  России Исаева О.Н. возле памятника павшим в ВОВ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д.Старый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Кушкет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63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Мария Петровна\Desktop\print_3609647_27653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20" y="309052"/>
            <a:ext cx="3564398" cy="2376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055" y="332656"/>
            <a:ext cx="2557459" cy="34083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42" y="3538153"/>
            <a:ext cx="2539750" cy="31996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538153"/>
            <a:ext cx="2354708" cy="31361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27233" y="3920312"/>
            <a:ext cx="37659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3050"/>
            <a:r>
              <a:rPr lang="ru-RU" dirty="0">
                <a:latin typeface="Times New Roman"/>
                <a:ea typeface="Calibri"/>
              </a:rPr>
              <a:t>При входе в Средне-</a:t>
            </a:r>
            <a:r>
              <a:rPr lang="ru-RU" dirty="0" err="1">
                <a:latin typeface="Times New Roman"/>
                <a:ea typeface="Calibri"/>
              </a:rPr>
              <a:t>Кушкетскую</a:t>
            </a:r>
            <a:r>
              <a:rPr lang="ru-RU" dirty="0">
                <a:latin typeface="Times New Roman"/>
                <a:ea typeface="Calibri"/>
              </a:rPr>
              <a:t> школу установлены две мемориальные доски: «В нашей школе учился Герой России – летчик – Олег Николаевич Исаев» - одна от имени  участников боевых действий в Афганистане и Чечне и вторая от коллектива школы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7142" y="2708920"/>
            <a:ext cx="5256584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В кабинете ОБЖ и краеведческом музее оформлены стенды в память о Герое России. 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82659" y="692696"/>
            <a:ext cx="21878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/>
                <a:ea typeface="Calibri"/>
              </a:rPr>
              <a:t>С</a:t>
            </a:r>
            <a:r>
              <a:rPr lang="ru-RU" dirty="0" smtClean="0">
                <a:latin typeface="Times New Roman"/>
                <a:ea typeface="Calibri"/>
              </a:rPr>
              <a:t> </a:t>
            </a:r>
            <a:r>
              <a:rPr lang="ru-RU" dirty="0">
                <a:latin typeface="Times New Roman"/>
                <a:ea typeface="Calibri"/>
              </a:rPr>
              <a:t>2016 года </a:t>
            </a:r>
            <a:r>
              <a:rPr lang="ru-RU" dirty="0" smtClean="0">
                <a:latin typeface="Times New Roman"/>
                <a:ea typeface="Calibri"/>
              </a:rPr>
              <a:t>Средне-</a:t>
            </a:r>
            <a:r>
              <a:rPr lang="ru-RU" dirty="0" err="1" smtClean="0">
                <a:latin typeface="Times New Roman"/>
                <a:ea typeface="Calibri"/>
              </a:rPr>
              <a:t>Кушкетская</a:t>
            </a:r>
            <a:r>
              <a:rPr lang="ru-RU" dirty="0" smtClean="0">
                <a:latin typeface="Times New Roman"/>
                <a:ea typeface="Calibri"/>
              </a:rPr>
              <a:t> школа официально </a:t>
            </a:r>
            <a:r>
              <a:rPr lang="ru-RU" dirty="0">
                <a:latin typeface="Times New Roman"/>
                <a:ea typeface="Calibri"/>
              </a:rPr>
              <a:t>носит имя Героя России.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436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445"/>
          <a:stretch/>
        </p:blipFill>
        <p:spPr>
          <a:xfrm>
            <a:off x="395536" y="548680"/>
            <a:ext cx="2874784" cy="1758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347864" y="764704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с.Средний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Кушкет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пгт.Балтаси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названы улицы в честь Героя России Исаева О.Н.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320" y="1844824"/>
            <a:ext cx="3250408" cy="21602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877" y="1613521"/>
            <a:ext cx="2496859" cy="35504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08" y="2492896"/>
            <a:ext cx="2509640" cy="33402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65788" y="4055645"/>
            <a:ext cx="30963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2013 году в парке Аллея Славы установлен бюст Олега Николаевича, а в 2018 году в Парке Победы установлена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стелла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88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885</TotalTime>
  <Words>778</Words>
  <Application>Microsoft Office PowerPoint</Application>
  <PresentationFormat>Экран (4:3)</PresentationFormat>
  <Paragraphs>36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Мария Петровна</dc:creator>
  <cp:lastModifiedBy>Мария Петровна</cp:lastModifiedBy>
  <cp:revision>30</cp:revision>
  <dcterms:created xsi:type="dcterms:W3CDTF">2023-01-11T09:34:34Z</dcterms:created>
  <dcterms:modified xsi:type="dcterms:W3CDTF">2025-01-22T08:23:28Z</dcterms:modified>
</cp:coreProperties>
</file>